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58" r:id="rId2"/>
    <p:sldId id="259" r:id="rId3"/>
    <p:sldId id="262" r:id="rId4"/>
    <p:sldId id="264" r:id="rId5"/>
    <p:sldId id="265" r:id="rId6"/>
    <p:sldId id="266" r:id="rId7"/>
    <p:sldId id="263" r:id="rId8"/>
    <p:sldId id="261" r:id="rId9"/>
    <p:sldId id="260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BF6759-5850-46A5-8E6B-5E096B0D65F0}" v="27" dt="2025-02-28T18:48:02.5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2" autoAdjust="0"/>
    <p:restoredTop sz="94660"/>
  </p:normalViewPr>
  <p:slideViewPr>
    <p:cSldViewPr snapToGrid="0">
      <p:cViewPr varScale="1">
        <p:scale>
          <a:sx n="45" d="100"/>
          <a:sy n="45" d="100"/>
        </p:scale>
        <p:origin x="21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F5C1F6A2-24B7-440E-9ACC-409C88B58056}"/>
    <pc:docChg chg="custSel modSld">
      <pc:chgData name="Varvara Lazarenko" userId="455ccbb12fa3194e" providerId="LiveId" clId="{F5C1F6A2-24B7-440E-9ACC-409C88B58056}" dt="2025-01-21T13:54:30.484" v="4" actId="1076"/>
      <pc:docMkLst>
        <pc:docMk/>
      </pc:docMkLst>
      <pc:sldChg chg="addSp delSp modSp mod">
        <pc:chgData name="Varvara Lazarenko" userId="455ccbb12fa3194e" providerId="LiveId" clId="{F5C1F6A2-24B7-440E-9ACC-409C88B58056}" dt="2025-01-21T13:54:30.484" v="4" actId="1076"/>
        <pc:sldMkLst>
          <pc:docMk/>
          <pc:sldMk cId="0" sldId="256"/>
        </pc:sldMkLst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2" creationId="{E01541C1-DA9C-1709-CACF-5E83F196E268}"/>
          </ac:spMkLst>
        </pc:spChg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3" creationId="{0B40396C-ECD5-97C5-89F5-21A5327F6529}"/>
          </ac:spMkLst>
        </pc:spChg>
        <pc:spChg chg="mod">
          <ac:chgData name="Varvara Lazarenko" userId="455ccbb12fa3194e" providerId="LiveId" clId="{F5C1F6A2-24B7-440E-9ACC-409C88B58056}" dt="2025-01-21T13:54:30.484" v="4" actId="1076"/>
          <ac:spMkLst>
            <pc:docMk/>
            <pc:sldMk cId="0" sldId="256"/>
            <ac:spMk id="90" creationId="{00000000-0000-0000-0000-000000000000}"/>
          </ac:spMkLst>
        </pc:spChg>
      </pc:sldChg>
    </pc:docChg>
  </pc:docChgLst>
  <pc:docChgLst>
    <pc:chgData name="Varvara Lazarenko" userId="455ccbb12fa3194e" providerId="LiveId" clId="{ABBF6759-5850-46A5-8E6B-5E096B0D65F0}"/>
    <pc:docChg chg="undo redo custSel addSld delSld modSld">
      <pc:chgData name="Varvara Lazarenko" userId="455ccbb12fa3194e" providerId="LiveId" clId="{ABBF6759-5850-46A5-8E6B-5E096B0D65F0}" dt="2025-02-28T18:48:11.933" v="1591" actId="2710"/>
      <pc:docMkLst>
        <pc:docMk/>
      </pc:docMkLst>
      <pc:sldChg chg="delSp modSp mod">
        <pc:chgData name="Varvara Lazarenko" userId="455ccbb12fa3194e" providerId="LiveId" clId="{ABBF6759-5850-46A5-8E6B-5E096B0D65F0}" dt="2025-02-28T18:37:48.998" v="1220" actId="20577"/>
        <pc:sldMkLst>
          <pc:docMk/>
          <pc:sldMk cId="0" sldId="256"/>
        </pc:sldMkLst>
        <pc:spChg chg="del mod">
          <ac:chgData name="Varvara Lazarenko" userId="455ccbb12fa3194e" providerId="LiveId" clId="{ABBF6759-5850-46A5-8E6B-5E096B0D65F0}" dt="2025-02-28T18:19:01.434" v="1135" actId="478"/>
          <ac:spMkLst>
            <pc:docMk/>
            <pc:sldMk cId="0" sldId="256"/>
            <ac:spMk id="94" creationId="{00000000-0000-0000-0000-000000000000}"/>
          </ac:spMkLst>
        </pc:spChg>
        <pc:spChg chg="del mod">
          <ac:chgData name="Varvara Lazarenko" userId="455ccbb12fa3194e" providerId="LiveId" clId="{ABBF6759-5850-46A5-8E6B-5E096B0D65F0}" dt="2025-02-28T18:19:04.526" v="1136" actId="478"/>
          <ac:spMkLst>
            <pc:docMk/>
            <pc:sldMk cId="0" sldId="256"/>
            <ac:spMk id="9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6:02.060" v="1074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53.742" v="284" actId="948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7:02.978" v="287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19.473" v="283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47.923" v="1071" actId="1036"/>
          <ac:spMkLst>
            <pc:docMk/>
            <pc:sldMk cId="0" sldId="256"/>
            <ac:spMk id="10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8T18:37:48.998" v="1220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">
        <pc:chgData name="Varvara Lazarenko" userId="455ccbb12fa3194e" providerId="LiveId" clId="{ABBF6759-5850-46A5-8E6B-5E096B0D65F0}" dt="2025-02-28T18:18:58.409" v="1134" actId="478"/>
        <pc:sldMkLst>
          <pc:docMk/>
          <pc:sldMk cId="0" sldId="257"/>
        </pc:sldMkLst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ABBF6759-5850-46A5-8E6B-5E096B0D65F0}" dt="2025-02-23T19:15:45.531" v="574" actId="1036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4" creationId="{FBA032BE-744D-D73D-1CC3-255E41BF70A8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5" creationId="{BA79B7C1-29AD-EEDB-4810-3A5D4B98F663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6" creationId="{613D4853-8D5E-1202-8350-D24439DE820E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6:00.026" v="577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29:29.953" v="1038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30.007" v="1067" actId="1035"/>
          <ac:spMkLst>
            <pc:docMk/>
            <pc:sldMk cId="0" sldId="257"/>
            <ac:spMk id="121" creationId="{00000000-0000-0000-0000-000000000000}"/>
          </ac:spMkLst>
        </pc:spChg>
        <pc:spChg chg="del">
          <ac:chgData name="Varvara Lazarenko" userId="455ccbb12fa3194e" providerId="LiveId" clId="{ABBF6759-5850-46A5-8E6B-5E096B0D65F0}" dt="2025-02-28T18:18:58.409" v="1134" actId="478"/>
          <ac:spMkLst>
            <pc:docMk/>
            <pc:sldMk cId="0" sldId="257"/>
            <ac:spMk id="122" creationId="{00000000-0000-0000-0000-000000000000}"/>
          </ac:spMkLst>
        </pc:spChg>
        <pc:spChg chg="del">
          <ac:chgData name="Varvara Lazarenko" userId="455ccbb12fa3194e" providerId="LiveId" clId="{ABBF6759-5850-46A5-8E6B-5E096B0D65F0}" dt="2025-02-28T18:18:57.355" v="1133" actId="478"/>
          <ac:spMkLst>
            <pc:docMk/>
            <pc:sldMk cId="0" sldId="257"/>
            <ac:spMk id="12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33.594" v="573" actId="14100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132" creationId="{00000000-0000-0000-0000-000000000000}"/>
          </ac:spMkLst>
        </pc:spChg>
      </pc:sldChg>
      <pc:sldChg chg="addSp delSp modSp add mod">
        <pc:chgData name="Varvara Lazarenko" userId="455ccbb12fa3194e" providerId="LiveId" clId="{ABBF6759-5850-46A5-8E6B-5E096B0D65F0}" dt="2025-02-28T18:20:32.508" v="1163" actId="1076"/>
        <pc:sldMkLst>
          <pc:docMk/>
          <pc:sldMk cId="2583523490" sldId="258"/>
        </pc:sldMkLst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2" creationId="{10A00283-77D1-B920-47CA-E16EFBD5F722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6" creationId="{38146049-C3E0-DF5C-228D-64FDB6D2A1A8}"/>
          </ac:spMkLst>
        </pc:spChg>
        <pc:spChg chg="add mod">
          <ac:chgData name="Varvara Lazarenko" userId="455ccbb12fa3194e" providerId="LiveId" clId="{ABBF6759-5850-46A5-8E6B-5E096B0D65F0}" dt="2025-02-28T18:20:15.600" v="1160" actId="20577"/>
          <ac:spMkLst>
            <pc:docMk/>
            <pc:sldMk cId="2583523490" sldId="258"/>
            <ac:spMk id="7" creationId="{BAEF93C8-694A-4093-D067-03AEEAFC5305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3" creationId="{0F346230-ED25-EF45-3659-5B51AD9AFED0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4" creationId="{97513881-EA57-8A64-5E50-0CBA09FC2D9E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5" creationId="{9CE6CF7E-E80E-465C-0392-F4E6F6C58DAE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7" creationId="{9B71BB37-FB98-FF5E-C640-3CC071394BB9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19" creationId="{1DE36A02-069E-FC01-28AA-EE47B40C172D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20" creationId="{ACAF3558-EC65-E15C-C3E9-C2C97F8DC93B}"/>
          </ac:spMkLst>
        </pc:spChg>
        <pc:spChg chg="del">
          <ac:chgData name="Varvara Lazarenko" userId="455ccbb12fa3194e" providerId="LiveId" clId="{ABBF6759-5850-46A5-8E6B-5E096B0D65F0}" dt="2025-02-28T18:18:54.699" v="1132" actId="478"/>
          <ac:spMkLst>
            <pc:docMk/>
            <pc:sldMk cId="2583523490" sldId="258"/>
            <ac:spMk id="122" creationId="{8E5A97A5-BA02-488D-F550-2F8E5145C8F5}"/>
          </ac:spMkLst>
        </pc:spChg>
        <pc:spChg chg="del">
          <ac:chgData name="Varvara Lazarenko" userId="455ccbb12fa3194e" providerId="LiveId" clId="{ABBF6759-5850-46A5-8E6B-5E096B0D65F0}" dt="2025-02-28T18:18:53.540" v="1131" actId="478"/>
          <ac:spMkLst>
            <pc:docMk/>
            <pc:sldMk cId="2583523490" sldId="258"/>
            <ac:spMk id="123" creationId="{224B7E8F-9583-BEBA-F0EE-5CCB7B3E540F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24" creationId="{CA0A72E7-D29D-76B5-623D-62074AAEB9FC}"/>
          </ac:spMkLst>
        </pc:spChg>
        <pc:spChg chg="del">
          <ac:chgData name="Varvara Lazarenko" userId="455ccbb12fa3194e" providerId="LiveId" clId="{ABBF6759-5850-46A5-8E6B-5E096B0D65F0}" dt="2025-02-28T18:18:48.454" v="1129" actId="478"/>
          <ac:spMkLst>
            <pc:docMk/>
            <pc:sldMk cId="2583523490" sldId="258"/>
            <ac:spMk id="127" creationId="{6FAD7D94-47DD-21EC-6D10-E0B224BA9EAF}"/>
          </ac:spMkLst>
        </pc:spChg>
        <pc:spChg chg="del">
          <ac:chgData name="Varvara Lazarenko" userId="455ccbb12fa3194e" providerId="LiveId" clId="{ABBF6759-5850-46A5-8E6B-5E096B0D65F0}" dt="2025-02-28T18:18:50.102" v="1130" actId="478"/>
          <ac:spMkLst>
            <pc:docMk/>
            <pc:sldMk cId="2583523490" sldId="258"/>
            <ac:spMk id="128" creationId="{451A9911-9823-00E9-79B1-C13B3991B3B5}"/>
          </ac:spMkLst>
        </pc:spChg>
        <pc:picChg chg="add mod">
          <ac:chgData name="Varvara Lazarenko" userId="455ccbb12fa3194e" providerId="LiveId" clId="{ABBF6759-5850-46A5-8E6B-5E096B0D65F0}" dt="2025-02-28T18:20:32.508" v="1163" actId="1076"/>
          <ac:picMkLst>
            <pc:docMk/>
            <pc:sldMk cId="2583523490" sldId="258"/>
            <ac:picMk id="9" creationId="{9BF10084-BD71-2DAC-E992-F42BBC9B25E4}"/>
          </ac:picMkLst>
        </pc:picChg>
      </pc:sldChg>
      <pc:sldChg chg="addSp delSp add mod">
        <pc:chgData name="Varvara Lazarenko" userId="455ccbb12fa3194e" providerId="LiveId" clId="{ABBF6759-5850-46A5-8E6B-5E096B0D65F0}" dt="2025-02-28T18:21:11.493" v="1176" actId="22"/>
        <pc:sldMkLst>
          <pc:docMk/>
          <pc:sldMk cId="1402281669" sldId="259"/>
        </pc:sldMkLst>
        <pc:spChg chg="del">
          <ac:chgData name="Varvara Lazarenko" userId="455ccbb12fa3194e" providerId="LiveId" clId="{ABBF6759-5850-46A5-8E6B-5E096B0D65F0}" dt="2025-02-28T18:20:46.429" v="1168" actId="478"/>
          <ac:spMkLst>
            <pc:docMk/>
            <pc:sldMk cId="1402281669" sldId="259"/>
            <ac:spMk id="7" creationId="{E962A425-1CA5-98C1-202B-812ED03983B7}"/>
          </ac:spMkLst>
        </pc:spChg>
        <pc:picChg chg="add">
          <ac:chgData name="Varvara Lazarenko" userId="455ccbb12fa3194e" providerId="LiveId" clId="{ABBF6759-5850-46A5-8E6B-5E096B0D65F0}" dt="2025-02-28T18:21:11.493" v="1176" actId="22"/>
          <ac:picMkLst>
            <pc:docMk/>
            <pc:sldMk cId="1402281669" sldId="259"/>
            <ac:picMk id="3" creationId="{8835D27E-0C37-6A7B-6AE7-C64CC1254EFC}"/>
          </ac:picMkLst>
        </pc:picChg>
        <pc:picChg chg="del">
          <ac:chgData name="Varvara Lazarenko" userId="455ccbb12fa3194e" providerId="LiveId" clId="{ABBF6759-5850-46A5-8E6B-5E096B0D65F0}" dt="2025-02-28T18:20:42.953" v="1167" actId="478"/>
          <ac:picMkLst>
            <pc:docMk/>
            <pc:sldMk cId="1402281669" sldId="259"/>
            <ac:picMk id="9" creationId="{6E11412B-EC41-561E-D6D6-BD664BEF8C97}"/>
          </ac:picMkLst>
        </pc:picChg>
      </pc:sldChg>
      <pc:sldChg chg="new del">
        <pc:chgData name="Varvara Lazarenko" userId="455ccbb12fa3194e" providerId="LiveId" clId="{ABBF6759-5850-46A5-8E6B-5E096B0D65F0}" dt="2025-02-28T18:20:37.749" v="1165" actId="680"/>
        <pc:sldMkLst>
          <pc:docMk/>
          <pc:sldMk cId="3336947766" sldId="259"/>
        </pc:sldMkLst>
      </pc:sldChg>
      <pc:sldChg chg="addSp modSp add mod">
        <pc:chgData name="Varvara Lazarenko" userId="455ccbb12fa3194e" providerId="LiveId" clId="{ABBF6759-5850-46A5-8E6B-5E096B0D65F0}" dt="2025-02-28T18:23:45.324" v="1202" actId="22"/>
        <pc:sldMkLst>
          <pc:docMk/>
          <pc:sldMk cId="3737130843" sldId="260"/>
        </pc:sldMkLst>
        <pc:spChg chg="add mod">
          <ac:chgData name="Varvara Lazarenko" userId="455ccbb12fa3194e" providerId="LiveId" clId="{ABBF6759-5850-46A5-8E6B-5E096B0D65F0}" dt="2025-02-28T18:23:30.868" v="1201" actId="20577"/>
          <ac:spMkLst>
            <pc:docMk/>
            <pc:sldMk cId="3737130843" sldId="260"/>
            <ac:spMk id="2" creationId="{2778C39C-0947-7034-B3C2-85E5BD9384B4}"/>
          </ac:spMkLst>
        </pc:spChg>
        <pc:picChg chg="add">
          <ac:chgData name="Varvara Lazarenko" userId="455ccbb12fa3194e" providerId="LiveId" clId="{ABBF6759-5850-46A5-8E6B-5E096B0D65F0}" dt="2025-02-28T18:23:45.324" v="1202" actId="22"/>
          <ac:picMkLst>
            <pc:docMk/>
            <pc:sldMk cId="3737130843" sldId="260"/>
            <ac:picMk id="4" creationId="{D1D3B250-86DF-6F8A-B891-A4EBD1AE8D3C}"/>
          </ac:picMkLst>
        </pc:picChg>
      </pc:sldChg>
      <pc:sldChg chg="addSp add mod">
        <pc:chgData name="Varvara Lazarenko" userId="455ccbb12fa3194e" providerId="LiveId" clId="{ABBF6759-5850-46A5-8E6B-5E096B0D65F0}" dt="2025-02-28T18:22:25.877" v="1182" actId="22"/>
        <pc:sldMkLst>
          <pc:docMk/>
          <pc:sldMk cId="244548938" sldId="261"/>
        </pc:sldMkLst>
        <pc:picChg chg="add">
          <ac:chgData name="Varvara Lazarenko" userId="455ccbb12fa3194e" providerId="LiveId" clId="{ABBF6759-5850-46A5-8E6B-5E096B0D65F0}" dt="2025-02-28T18:22:25.877" v="1182" actId="22"/>
          <ac:picMkLst>
            <pc:docMk/>
            <pc:sldMk cId="244548938" sldId="261"/>
            <ac:picMk id="3" creationId="{B51F47F2-AB4E-53F1-2D49-5C272774ABD2}"/>
          </ac:picMkLst>
        </pc:picChg>
      </pc:sldChg>
      <pc:sldChg chg="addSp add mod">
        <pc:chgData name="Varvara Lazarenko" userId="455ccbb12fa3194e" providerId="LiveId" clId="{ABBF6759-5850-46A5-8E6B-5E096B0D65F0}" dt="2025-02-28T18:21:19.227" v="1177" actId="22"/>
        <pc:sldMkLst>
          <pc:docMk/>
          <pc:sldMk cId="2099701868" sldId="262"/>
        </pc:sldMkLst>
        <pc:picChg chg="add">
          <ac:chgData name="Varvara Lazarenko" userId="455ccbb12fa3194e" providerId="LiveId" clId="{ABBF6759-5850-46A5-8E6B-5E096B0D65F0}" dt="2025-02-28T18:21:19.227" v="1177" actId="22"/>
          <ac:picMkLst>
            <pc:docMk/>
            <pc:sldMk cId="2099701868" sldId="262"/>
            <ac:picMk id="3" creationId="{1C2B3B50-A929-4644-682F-61425590A026}"/>
          </ac:picMkLst>
        </pc:picChg>
      </pc:sldChg>
      <pc:sldChg chg="addSp add mod">
        <pc:chgData name="Varvara Lazarenko" userId="455ccbb12fa3194e" providerId="LiveId" clId="{ABBF6759-5850-46A5-8E6B-5E096B0D65F0}" dt="2025-02-28T18:21:53.506" v="1181" actId="22"/>
        <pc:sldMkLst>
          <pc:docMk/>
          <pc:sldMk cId="411930149" sldId="263"/>
        </pc:sldMkLst>
        <pc:picChg chg="add">
          <ac:chgData name="Varvara Lazarenko" userId="455ccbb12fa3194e" providerId="LiveId" clId="{ABBF6759-5850-46A5-8E6B-5E096B0D65F0}" dt="2025-02-28T18:21:53.506" v="1181" actId="22"/>
          <ac:picMkLst>
            <pc:docMk/>
            <pc:sldMk cId="411930149" sldId="263"/>
            <ac:picMk id="3" creationId="{5126992C-8A9E-4E00-3F55-CB544655D6AD}"/>
          </ac:picMkLst>
        </pc:picChg>
      </pc:sldChg>
      <pc:sldChg chg="addSp add mod">
        <pc:chgData name="Varvara Lazarenko" userId="455ccbb12fa3194e" providerId="LiveId" clId="{ABBF6759-5850-46A5-8E6B-5E096B0D65F0}" dt="2025-02-28T18:21:26.735" v="1178" actId="22"/>
        <pc:sldMkLst>
          <pc:docMk/>
          <pc:sldMk cId="1366616445" sldId="264"/>
        </pc:sldMkLst>
        <pc:picChg chg="add">
          <ac:chgData name="Varvara Lazarenko" userId="455ccbb12fa3194e" providerId="LiveId" clId="{ABBF6759-5850-46A5-8E6B-5E096B0D65F0}" dt="2025-02-28T18:21:26.735" v="1178" actId="22"/>
          <ac:picMkLst>
            <pc:docMk/>
            <pc:sldMk cId="1366616445" sldId="264"/>
            <ac:picMk id="3" creationId="{0755C04F-9D22-3E99-5FA5-7B5E1B2BDFC5}"/>
          </ac:picMkLst>
        </pc:picChg>
      </pc:sldChg>
      <pc:sldChg chg="addSp add mod">
        <pc:chgData name="Varvara Lazarenko" userId="455ccbb12fa3194e" providerId="LiveId" clId="{ABBF6759-5850-46A5-8E6B-5E096B0D65F0}" dt="2025-02-28T18:21:35.557" v="1179" actId="22"/>
        <pc:sldMkLst>
          <pc:docMk/>
          <pc:sldMk cId="3803707701" sldId="265"/>
        </pc:sldMkLst>
        <pc:picChg chg="add">
          <ac:chgData name="Varvara Lazarenko" userId="455ccbb12fa3194e" providerId="LiveId" clId="{ABBF6759-5850-46A5-8E6B-5E096B0D65F0}" dt="2025-02-28T18:21:35.557" v="1179" actId="22"/>
          <ac:picMkLst>
            <pc:docMk/>
            <pc:sldMk cId="3803707701" sldId="265"/>
            <ac:picMk id="3" creationId="{D74BA2EF-08BD-BED5-03B9-F7E9E17045BA}"/>
          </ac:picMkLst>
        </pc:picChg>
      </pc:sldChg>
      <pc:sldChg chg="addSp add mod">
        <pc:chgData name="Varvara Lazarenko" userId="455ccbb12fa3194e" providerId="LiveId" clId="{ABBF6759-5850-46A5-8E6B-5E096B0D65F0}" dt="2025-02-28T18:21:43.742" v="1180" actId="22"/>
        <pc:sldMkLst>
          <pc:docMk/>
          <pc:sldMk cId="3729504330" sldId="266"/>
        </pc:sldMkLst>
        <pc:picChg chg="add">
          <ac:chgData name="Varvara Lazarenko" userId="455ccbb12fa3194e" providerId="LiveId" clId="{ABBF6759-5850-46A5-8E6B-5E096B0D65F0}" dt="2025-02-28T18:21:43.742" v="1180" actId="22"/>
          <ac:picMkLst>
            <pc:docMk/>
            <pc:sldMk cId="3729504330" sldId="266"/>
            <ac:picMk id="3" creationId="{8EA06103-DFC6-EEB1-9BE3-59171623C8ED}"/>
          </ac:picMkLst>
        </pc:picChg>
      </pc:sldChg>
      <pc:sldChg chg="addSp add mod">
        <pc:chgData name="Varvara Lazarenko" userId="455ccbb12fa3194e" providerId="LiveId" clId="{ABBF6759-5850-46A5-8E6B-5E096B0D65F0}" dt="2025-02-28T18:23:51.746" v="1203" actId="22"/>
        <pc:sldMkLst>
          <pc:docMk/>
          <pc:sldMk cId="2911049503" sldId="267"/>
        </pc:sldMkLst>
        <pc:picChg chg="add">
          <ac:chgData name="Varvara Lazarenko" userId="455ccbb12fa3194e" providerId="LiveId" clId="{ABBF6759-5850-46A5-8E6B-5E096B0D65F0}" dt="2025-02-28T18:23:51.746" v="1203" actId="22"/>
          <ac:picMkLst>
            <pc:docMk/>
            <pc:sldMk cId="2911049503" sldId="267"/>
            <ac:picMk id="3" creationId="{A450255F-3CF6-F435-B25D-252254586BEC}"/>
          </ac:picMkLst>
        </pc:picChg>
      </pc:sldChg>
      <pc:sldChg chg="addSp add mod">
        <pc:chgData name="Varvara Lazarenko" userId="455ccbb12fa3194e" providerId="LiveId" clId="{ABBF6759-5850-46A5-8E6B-5E096B0D65F0}" dt="2025-02-28T18:23:56.912" v="1204" actId="22"/>
        <pc:sldMkLst>
          <pc:docMk/>
          <pc:sldMk cId="1297456769" sldId="268"/>
        </pc:sldMkLst>
        <pc:picChg chg="add">
          <ac:chgData name="Varvara Lazarenko" userId="455ccbb12fa3194e" providerId="LiveId" clId="{ABBF6759-5850-46A5-8E6B-5E096B0D65F0}" dt="2025-02-28T18:23:56.912" v="1204" actId="22"/>
          <ac:picMkLst>
            <pc:docMk/>
            <pc:sldMk cId="1297456769" sldId="268"/>
            <ac:picMk id="3" creationId="{062356F1-CE3B-0530-E6CA-CDBE22BEEE19}"/>
          </ac:picMkLst>
        </pc:picChg>
      </pc:sldChg>
      <pc:sldChg chg="addSp add mod">
        <pc:chgData name="Varvara Lazarenko" userId="455ccbb12fa3194e" providerId="LiveId" clId="{ABBF6759-5850-46A5-8E6B-5E096B0D65F0}" dt="2025-02-28T18:24:04.735" v="1205" actId="22"/>
        <pc:sldMkLst>
          <pc:docMk/>
          <pc:sldMk cId="469485335" sldId="269"/>
        </pc:sldMkLst>
        <pc:picChg chg="add">
          <ac:chgData name="Varvara Lazarenko" userId="455ccbb12fa3194e" providerId="LiveId" clId="{ABBF6759-5850-46A5-8E6B-5E096B0D65F0}" dt="2025-02-28T18:24:04.735" v="1205" actId="22"/>
          <ac:picMkLst>
            <pc:docMk/>
            <pc:sldMk cId="469485335" sldId="269"/>
            <ac:picMk id="3" creationId="{7870D7A5-2773-DE6D-C700-F3E1DE55AE19}"/>
          </ac:picMkLst>
        </pc:picChg>
      </pc:sldChg>
      <pc:sldChg chg="addSp add mod">
        <pc:chgData name="Varvara Lazarenko" userId="455ccbb12fa3194e" providerId="LiveId" clId="{ABBF6759-5850-46A5-8E6B-5E096B0D65F0}" dt="2025-02-28T18:24:15.210" v="1207" actId="22"/>
        <pc:sldMkLst>
          <pc:docMk/>
          <pc:sldMk cId="3283632137" sldId="270"/>
        </pc:sldMkLst>
        <pc:picChg chg="add">
          <ac:chgData name="Varvara Lazarenko" userId="455ccbb12fa3194e" providerId="LiveId" clId="{ABBF6759-5850-46A5-8E6B-5E096B0D65F0}" dt="2025-02-28T18:24:15.210" v="1207" actId="22"/>
          <ac:picMkLst>
            <pc:docMk/>
            <pc:sldMk cId="3283632137" sldId="270"/>
            <ac:picMk id="3" creationId="{7A8506B4-DCC7-FD01-1E20-56BAD57EDD18}"/>
          </ac:picMkLst>
        </pc:picChg>
      </pc:sldChg>
      <pc:sldChg chg="addSp add mod">
        <pc:chgData name="Varvara Lazarenko" userId="455ccbb12fa3194e" providerId="LiveId" clId="{ABBF6759-5850-46A5-8E6B-5E096B0D65F0}" dt="2025-02-28T18:24:21.422" v="1208" actId="22"/>
        <pc:sldMkLst>
          <pc:docMk/>
          <pc:sldMk cId="2376137483" sldId="271"/>
        </pc:sldMkLst>
        <pc:picChg chg="add">
          <ac:chgData name="Varvara Lazarenko" userId="455ccbb12fa3194e" providerId="LiveId" clId="{ABBF6759-5850-46A5-8E6B-5E096B0D65F0}" dt="2025-02-28T18:24:21.422" v="1208" actId="22"/>
          <ac:picMkLst>
            <pc:docMk/>
            <pc:sldMk cId="2376137483" sldId="271"/>
            <ac:picMk id="3" creationId="{7410E51C-CE40-A389-57C1-C6AD44DEDE6F}"/>
          </ac:picMkLst>
        </pc:picChg>
      </pc:sldChg>
      <pc:sldChg chg="addSp delSp add mod">
        <pc:chgData name="Varvara Lazarenko" userId="455ccbb12fa3194e" providerId="LiveId" clId="{ABBF6759-5850-46A5-8E6B-5E096B0D65F0}" dt="2025-02-28T18:24:47.698" v="1213" actId="22"/>
        <pc:sldMkLst>
          <pc:docMk/>
          <pc:sldMk cId="3191990335" sldId="272"/>
        </pc:sldMkLst>
        <pc:picChg chg="del">
          <ac:chgData name="Varvara Lazarenko" userId="455ccbb12fa3194e" providerId="LiveId" clId="{ABBF6759-5850-46A5-8E6B-5E096B0D65F0}" dt="2025-02-28T18:24:31.549" v="1210" actId="478"/>
          <ac:picMkLst>
            <pc:docMk/>
            <pc:sldMk cId="3191990335" sldId="272"/>
            <ac:picMk id="3" creationId="{7D989FB7-2645-2122-7257-A51EA5D89B31}"/>
          </ac:picMkLst>
        </pc:picChg>
        <pc:picChg chg="add">
          <ac:chgData name="Varvara Lazarenko" userId="455ccbb12fa3194e" providerId="LiveId" clId="{ABBF6759-5850-46A5-8E6B-5E096B0D65F0}" dt="2025-02-28T18:24:47.698" v="1213" actId="22"/>
          <ac:picMkLst>
            <pc:docMk/>
            <pc:sldMk cId="3191990335" sldId="272"/>
            <ac:picMk id="4" creationId="{996AB375-DC9C-1C24-48DF-53225DAD3D79}"/>
          </ac:picMkLst>
        </pc:picChg>
      </pc:sldChg>
      <pc:sldChg chg="addSp add mod">
        <pc:chgData name="Varvara Lazarenko" userId="455ccbb12fa3194e" providerId="LiveId" clId="{ABBF6759-5850-46A5-8E6B-5E096B0D65F0}" dt="2025-02-28T18:24:53.772" v="1214" actId="22"/>
        <pc:sldMkLst>
          <pc:docMk/>
          <pc:sldMk cId="902179874" sldId="273"/>
        </pc:sldMkLst>
        <pc:picChg chg="add">
          <ac:chgData name="Varvara Lazarenko" userId="455ccbb12fa3194e" providerId="LiveId" clId="{ABBF6759-5850-46A5-8E6B-5E096B0D65F0}" dt="2025-02-28T18:24:53.772" v="1214" actId="22"/>
          <ac:picMkLst>
            <pc:docMk/>
            <pc:sldMk cId="902179874" sldId="273"/>
            <ac:picMk id="3" creationId="{C192684D-9A09-C688-378B-CF7FA4DD368D}"/>
          </ac:picMkLst>
        </pc:picChg>
      </pc:sldChg>
      <pc:sldChg chg="addSp add mod">
        <pc:chgData name="Varvara Lazarenko" userId="455ccbb12fa3194e" providerId="LiveId" clId="{ABBF6759-5850-46A5-8E6B-5E096B0D65F0}" dt="2025-02-28T18:25:02.763" v="1215" actId="22"/>
        <pc:sldMkLst>
          <pc:docMk/>
          <pc:sldMk cId="3483724004" sldId="274"/>
        </pc:sldMkLst>
        <pc:picChg chg="add">
          <ac:chgData name="Varvara Lazarenko" userId="455ccbb12fa3194e" providerId="LiveId" clId="{ABBF6759-5850-46A5-8E6B-5E096B0D65F0}" dt="2025-02-28T18:25:02.763" v="1215" actId="22"/>
          <ac:picMkLst>
            <pc:docMk/>
            <pc:sldMk cId="3483724004" sldId="274"/>
            <ac:picMk id="3" creationId="{FD473F4A-4BC3-971C-782B-27F132BAEA5B}"/>
          </ac:picMkLst>
        </pc:picChg>
      </pc:sldChg>
      <pc:sldChg chg="addSp delSp modSp add mod">
        <pc:chgData name="Varvara Lazarenko" userId="455ccbb12fa3194e" providerId="LiveId" clId="{ABBF6759-5850-46A5-8E6B-5E096B0D65F0}" dt="2025-02-28T18:48:11.933" v="1591" actId="2710"/>
        <pc:sldMkLst>
          <pc:docMk/>
          <pc:sldMk cId="993696472" sldId="275"/>
        </pc:sldMkLst>
        <pc:spChg chg="add mod">
          <ac:chgData name="Varvara Lazarenko" userId="455ccbb12fa3194e" providerId="LiveId" clId="{ABBF6759-5850-46A5-8E6B-5E096B0D65F0}" dt="2025-02-28T18:39:06.831" v="1229" actId="20577"/>
          <ac:spMkLst>
            <pc:docMk/>
            <pc:sldMk cId="993696472" sldId="275"/>
            <ac:spMk id="2" creationId="{DC049972-A157-2710-F8D1-B1F7F39077B4}"/>
          </ac:spMkLst>
        </pc:spChg>
        <pc:spChg chg="add del mod">
          <ac:chgData name="Varvara Lazarenko" userId="455ccbb12fa3194e" providerId="LiveId" clId="{ABBF6759-5850-46A5-8E6B-5E096B0D65F0}" dt="2025-02-28T18:48:11.933" v="1591" actId="2710"/>
          <ac:spMkLst>
            <pc:docMk/>
            <pc:sldMk cId="993696472" sldId="275"/>
            <ac:spMk id="4" creationId="{5FF75BCF-12FA-9F0C-31FD-7C15276CB869}"/>
          </ac:spMkLst>
        </pc:spChg>
        <pc:spChg chg="add mod">
          <ac:chgData name="Varvara Lazarenko" userId="455ccbb12fa3194e" providerId="LiveId" clId="{ABBF6759-5850-46A5-8E6B-5E096B0D65F0}" dt="2025-02-28T18:42:39.678" v="1278"/>
          <ac:spMkLst>
            <pc:docMk/>
            <pc:sldMk cId="993696472" sldId="275"/>
            <ac:spMk id="5" creationId="{AF108C03-AF8D-53EF-324F-0C3C1156BB83}"/>
          </ac:spMkLst>
        </pc:spChg>
        <pc:spChg chg="add mod">
          <ac:chgData name="Varvara Lazarenko" userId="455ccbb12fa3194e" providerId="LiveId" clId="{ABBF6759-5850-46A5-8E6B-5E096B0D65F0}" dt="2025-02-28T18:44:08.046" v="1319"/>
          <ac:spMkLst>
            <pc:docMk/>
            <pc:sldMk cId="993696472" sldId="275"/>
            <ac:spMk id="7" creationId="{527DD58B-A2E5-85DC-9311-DEED79745BE9}"/>
          </ac:spMkLst>
        </pc:spChg>
        <pc:graphicFrameChg chg="add mod">
          <ac:chgData name="Varvara Lazarenko" userId="455ccbb12fa3194e" providerId="LiveId" clId="{ABBF6759-5850-46A5-8E6B-5E096B0D65F0}" dt="2025-02-28T18:42:38.209" v="1277" actId="1076"/>
          <ac:graphicFrameMkLst>
            <pc:docMk/>
            <pc:sldMk cId="993696472" sldId="275"/>
            <ac:graphicFrameMk id="3" creationId="{43D35A77-1221-6DC3-9A14-929A0A57CA2F}"/>
          </ac:graphicFrameMkLst>
        </pc:graphicFrameChg>
        <pc:graphicFrameChg chg="add mod modGraphic">
          <ac:chgData name="Varvara Lazarenko" userId="455ccbb12fa3194e" providerId="LiveId" clId="{ABBF6759-5850-46A5-8E6B-5E096B0D65F0}" dt="2025-02-28T18:44:08.045" v="1318" actId="1076"/>
          <ac:graphicFrameMkLst>
            <pc:docMk/>
            <pc:sldMk cId="993696472" sldId="275"/>
            <ac:graphicFrameMk id="6" creationId="{42660A5B-F5BD-99CE-685B-7397B420C6D4}"/>
          </ac:graphicFrameMkLst>
        </pc:graphicFrameChg>
        <pc:picChg chg="del">
          <ac:chgData name="Varvara Lazarenko" userId="455ccbb12fa3194e" providerId="LiveId" clId="{ABBF6759-5850-46A5-8E6B-5E096B0D65F0}" dt="2025-02-28T18:25:13.643" v="1217" actId="478"/>
          <ac:picMkLst>
            <pc:docMk/>
            <pc:sldMk cId="993696472" sldId="275"/>
            <ac:picMk id="3" creationId="{55F3E293-4599-A9A7-34AC-0E9995B5BA65}"/>
          </ac:picMkLst>
        </pc:pic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7D6891F7-673B-4AD6-BE57-824E286A40C9}"/>
    <pc:docChg chg="modSld">
      <pc:chgData name="Varvara Lazarenko" userId="455ccbb12fa3194e" providerId="LiveId" clId="{7D6891F7-673B-4AD6-BE57-824E286A40C9}" dt="2025-01-21T13:45:10.656" v="3" actId="20577"/>
      <pc:docMkLst>
        <pc:docMk/>
      </pc:docMkLst>
      <pc:sldChg chg="modSp mod">
        <pc:chgData name="Varvara Lazarenko" userId="455ccbb12fa3194e" providerId="LiveId" clId="{7D6891F7-673B-4AD6-BE57-824E286A40C9}" dt="2025-01-21T13:44:56.462" v="1" actId="20577"/>
        <pc:sldMkLst>
          <pc:docMk/>
          <pc:sldMk cId="0" sldId="256"/>
        </pc:sldMkLst>
      </pc:sldChg>
      <pc:sldChg chg="modSp mod">
        <pc:chgData name="Varvara Lazarenko" userId="455ccbb12fa3194e" providerId="LiveId" clId="{7D6891F7-673B-4AD6-BE57-824E286A40C9}" dt="2025-01-21T13:45:10.656" v="3" actId="20577"/>
        <pc:sldMkLst>
          <pc:docMk/>
          <pc:sldMk cId="0" sldId="257"/>
        </pc:sldMkLst>
        <pc:spChg chg="mod">
          <ac:chgData name="Varvara Lazarenko" userId="455ccbb12fa3194e" providerId="LiveId" clId="{7D6891F7-673B-4AD6-BE57-824E286A40C9}" dt="2025-01-21T13:45:10.656" v="3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551512D7-7A7C-AFD1-26D9-93AA614B4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B17F82F8-7A44-060A-C65F-D1F349B7E4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74F5D7BA-CDEB-AFA2-CCD6-954CD378C7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8F4FFEEB-D8ED-B935-1DE1-FBF1F72B267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26660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2C9E201-1461-6F2F-63EE-A3B27E1C8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165244AA-2924-D8F7-9488-2D1FB411D2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59C42469-CC67-04B0-DA45-0A48511B1C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98ECEF14-42EA-652B-BF2E-96ECF7F9E80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87208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6767CCCE-B4EF-1DD5-3611-D3105D090A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E8121171-40AA-8963-A97E-D616B6E253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E849F88B-03BF-2347-9DFC-6C940A8E26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055AE2B7-B1F0-EB79-9245-F07D16D103E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502253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B3B9EAD7-2674-0B4D-90FE-28ED75361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BB431C73-4D50-C3C9-D8E6-391264CEC7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D87FDC05-C564-D433-C55E-F6016F50B5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21663FED-B0A2-4F76-DCAF-9D7D92D40E3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5788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93B39CAF-4E81-E178-87BE-259A082F1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1D2F2C0A-7F88-7A70-E1C6-48D678B21A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F4F716A1-83E7-CD63-4CF4-B5FCF37231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D40C5D44-FBA6-B858-502F-EDAA9B384F8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0792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6FA8F4E-99B9-785C-A018-92F4E7040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2CDD5E62-295C-659A-CF35-02E212F2D5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4A7FEEBB-D2FE-B7F2-6D89-E8CF26A181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91778DE5-C9C6-6D01-AA78-1D802143AF7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31411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2E7E448-69B1-275B-79BB-12C324EF7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54E8B4C7-46CA-020C-2B10-DC4AB979D6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C1038A61-6FEE-7F92-D2D8-EAEB822E08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7821B021-FF8E-F974-93EE-A3F4897C7FB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729446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D76748A7-2520-0AEA-2C56-63D34C4EA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F031FCED-8EFE-B88F-8868-F1EE2F3116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DAEC7D45-8A05-9464-901A-C58351F247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08CE1DE1-CC45-B309-C8B6-D1F36E348F2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68998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6B9C4607-6196-A6C7-D69D-BC71EAEFE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926C8335-46E4-4DFD-6028-EEB69CF4C1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98C4485E-D7A6-A395-0514-7F7D2B9932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18F59617-572F-2017-8614-9091F5AD2C4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753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822FA80-ECFC-0148-2F75-F3CB21DE5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2A9CE2B7-37DA-B2B7-95AF-1977AD232D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AEFB9DDE-DA93-6870-65EC-5B0F92602A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88188077-9E05-28C0-16C7-1ED2844E64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35749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577114AA-4F94-A4BC-0A75-E5886B8C8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F7464708-54FD-0D92-1CEC-5E76A20A42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D5F4643A-77EB-ACC4-FB12-EFBE1786C4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90F1E7A0-D50B-98D0-C90F-2A394716B59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376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86C9999F-AB24-94E4-2E09-58DEFBB13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171AB3ED-7A95-E157-0198-B6FB50D9CC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F5CFDC4E-B98F-84B6-7AF6-6266B1C639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B5A37BE2-B8C6-7878-F7CE-E0FEB6C953F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2787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C8B78A63-3FFA-38AE-405F-EF04C7CC4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326AABBE-DF7E-B8A2-3E96-C15F6CC563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6D187E25-6846-265F-91EE-41B9D96B4C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DFDE61AF-A9C8-537E-1E65-1FBA1472826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05223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A4059839-ADC1-A45F-0F55-28A9532EF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2835F810-B949-0C20-6EFB-1AC6034F75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C9B63AE2-359E-26C5-73EC-C83CCC9D2F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BF4AA121-676C-C93D-8A8B-906B1958287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6958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0F388FC0-484B-9916-AE75-9F511D5C2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5D1C7180-2C59-4E54-EF84-A544EACAFB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405F03C3-E914-AEBF-9FC7-0C0127C2F1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9D4021F2-A9EC-7209-70F7-5E9C2112E5D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8643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B882285C-2C8E-50E1-32A4-D26FCC13B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1A46DB2F-4028-FF0B-CE66-5320685DB8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1C9AA5CE-E091-4AC8-46BC-AA111E3FFA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74F47B5A-9E8F-4352-D395-B4B6D3E8ABD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6404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9627FD8C-174E-717C-F02C-3E0B5A4C0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9893CDCC-484E-44CB-B47F-D5047ABA93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B1E5DBCF-C1B6-BE44-87C2-5111270AC5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64C94295-A043-565B-C3ED-8FFC7A385F7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3487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83B40055-7DF3-FEC4-333F-36DED1628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14;p2">
            <a:extLst>
              <a:ext uri="{FF2B5EF4-FFF2-40B4-BE49-F238E27FC236}">
                <a16:creationId xmlns:a16="http://schemas.microsoft.com/office/drawing/2014/main" id="{BAEF93C8-694A-4093-D067-03AEEAFC5305}"/>
              </a:ext>
            </a:extLst>
          </p:cNvPr>
          <p:cNvSpPr txBox="1"/>
          <p:nvPr/>
        </p:nvSpPr>
        <p:spPr>
          <a:xfrm>
            <a:off x="2515187" y="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BACHELOR’S TRANSCRIPT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F10084-BD71-2DAC-E992-F42BBC9B2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53" y="227700"/>
            <a:ext cx="7231968" cy="1030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23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DF820969-CD6C-4DC5-7318-2481E55FE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50255F-3CF6-F435-B25D-252254586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37" y="344928"/>
            <a:ext cx="7112000" cy="1000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049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FA947679-0D1C-D497-9171-9B41FFB47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2356F1-CE3B-0530-E6CA-CDBE22BEE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4" y="102217"/>
            <a:ext cx="7450667" cy="1048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56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50E5C90B-8689-9AF6-FD2B-7892C88E8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70D7A5-2773-DE6D-C700-F3E1DE55A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71" y="147373"/>
            <a:ext cx="7382933" cy="1039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485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07617EB0-7B42-CFE7-E1F2-B943B0D52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8506B4-DCC7-FD01-1E20-56BAD57ED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2" y="130440"/>
            <a:ext cx="7405511" cy="1043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32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FA2C12CF-86FC-39EE-02F7-C6E724BB1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10E51C-CE40-A389-57C1-C6AD44DED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37" y="192528"/>
            <a:ext cx="7315200" cy="1030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137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714D0BD7-6531-797F-9417-A252113F6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6AB375-DC9C-1C24-48DF-53225DAD3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6" y="45773"/>
            <a:ext cx="7495822" cy="1060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990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590BACBD-4E60-9366-9328-E64379F77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92684D-9A09-C688-378B-CF7FA4DD3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00"/>
            <a:ext cx="7559675" cy="1067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1798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A7DC7DBE-A461-4724-8E12-D117AB968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473F4A-4BC3-971C-782B-27F132BAE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71" y="147373"/>
            <a:ext cx="7382933" cy="1039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724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323A4DAE-600E-9F46-91F7-10C32F2C9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35D27E-0C37-6A7B-6AE7-C64CC1254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281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B2AA48F4-2271-2950-A3D9-4A4D45D94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2B3B50-A929-4644-682F-61425590A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701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A9029679-B5E2-9230-CC62-2080E5FD1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55C04F-9D22-3E99-5FA5-7B5E1B2BD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616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E729058D-AEFD-F925-77C4-9D063ED0F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4BA2EF-08BD-BED5-03B9-F7E9E1704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07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520BB299-DBF5-D52A-2A2E-E3B9DB7E5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A06103-DFC6-EEB1-9BE3-59171623C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504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E1CD4F8F-6B99-074D-E5D3-0E522E957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26992C-8A9E-4E00-3F55-CB544655D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0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3EC47A39-6063-7CF6-2708-CB44AED07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1F47F2-AB4E-53F1-2D49-5C272774A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48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7E84647E-D5F3-488C-FA8A-670265516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4;p2">
            <a:extLst>
              <a:ext uri="{FF2B5EF4-FFF2-40B4-BE49-F238E27FC236}">
                <a16:creationId xmlns:a16="http://schemas.microsoft.com/office/drawing/2014/main" id="{2778C39C-0947-7034-B3C2-85E5BD9384B4}"/>
              </a:ext>
            </a:extLst>
          </p:cNvPr>
          <p:cNvSpPr txBox="1"/>
          <p:nvPr/>
        </p:nvSpPr>
        <p:spPr>
          <a:xfrm>
            <a:off x="2515187" y="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MASTER</a:t>
            </a: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’S TRANSCRIPT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D3B250-86DF-6F8A-B891-A4EBD1AE8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37" y="203817"/>
            <a:ext cx="7315200" cy="1028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13084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4229</TotalTime>
  <Words>21</Words>
  <Application>Microsoft Office PowerPoint</Application>
  <PresentationFormat>Custom</PresentationFormat>
  <Paragraphs>19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Verdana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2</cp:revision>
  <dcterms:created xsi:type="dcterms:W3CDTF">2020-08-14T18:05:47Z</dcterms:created>
  <dcterms:modified xsi:type="dcterms:W3CDTF">2025-03-19T16:10:13Z</dcterms:modified>
</cp:coreProperties>
</file>